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6" r:id="rId5"/>
    <p:sldId id="265" r:id="rId6"/>
    <p:sldId id="263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5D6562-CBB2-4DA8-A86E-DF13BFD39DEB}" v="91" dt="2021-12-05T01:35:52.4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Nilson" userId="02ea68d6-d28d-47fb-89ef-0184deb54ac5" providerId="ADAL" clId="{B65D6562-CBB2-4DA8-A86E-DF13BFD39DEB}"/>
    <pc:docChg chg="undo custSel addSld delSld modSld">
      <pc:chgData name="Jennie Nilson" userId="02ea68d6-d28d-47fb-89ef-0184deb54ac5" providerId="ADAL" clId="{B65D6562-CBB2-4DA8-A86E-DF13BFD39DEB}" dt="2021-12-05T01:35:59.841" v="500" actId="255"/>
      <pc:docMkLst>
        <pc:docMk/>
      </pc:docMkLst>
      <pc:sldChg chg="modSp mod">
        <pc:chgData name="Jennie Nilson" userId="02ea68d6-d28d-47fb-89ef-0184deb54ac5" providerId="ADAL" clId="{B65D6562-CBB2-4DA8-A86E-DF13BFD39DEB}" dt="2021-12-05T01:25:30.408" v="380" actId="6549"/>
        <pc:sldMkLst>
          <pc:docMk/>
          <pc:sldMk cId="0" sldId="256"/>
        </pc:sldMkLst>
        <pc:spChg chg="mod">
          <ac:chgData name="Jennie Nilson" userId="02ea68d6-d28d-47fb-89ef-0184deb54ac5" providerId="ADAL" clId="{B65D6562-CBB2-4DA8-A86E-DF13BFD39DEB}" dt="2021-12-05T01:25:30.408" v="380" actId="6549"/>
          <ac:spMkLst>
            <pc:docMk/>
            <pc:sldMk cId="0" sldId="256"/>
            <ac:spMk id="2050" creationId="{E100EBF3-7B60-4340-A9A3-B684579DE373}"/>
          </ac:spMkLst>
        </pc:spChg>
        <pc:picChg chg="mod">
          <ac:chgData name="Jennie Nilson" userId="02ea68d6-d28d-47fb-89ef-0184deb54ac5" providerId="ADAL" clId="{B65D6562-CBB2-4DA8-A86E-DF13BFD39DEB}" dt="2021-12-05T01:25:03.422" v="374" actId="14100"/>
          <ac:picMkLst>
            <pc:docMk/>
            <pc:sldMk cId="0" sldId="256"/>
            <ac:picMk id="2051" creationId="{031059AB-45E3-49A2-9BA7-E824A473CF21}"/>
          </ac:picMkLst>
        </pc:picChg>
      </pc:sldChg>
      <pc:sldChg chg="modSp mod">
        <pc:chgData name="Jennie Nilson" userId="02ea68d6-d28d-47fb-89ef-0184deb54ac5" providerId="ADAL" clId="{B65D6562-CBB2-4DA8-A86E-DF13BFD39DEB}" dt="2021-12-05T01:26:10.124" v="382" actId="20577"/>
        <pc:sldMkLst>
          <pc:docMk/>
          <pc:sldMk cId="0" sldId="261"/>
        </pc:sldMkLst>
        <pc:spChg chg="mod">
          <ac:chgData name="Jennie Nilson" userId="02ea68d6-d28d-47fb-89ef-0184deb54ac5" providerId="ADAL" clId="{B65D6562-CBB2-4DA8-A86E-DF13BFD39DEB}" dt="2021-12-05T01:26:10.124" v="382" actId="20577"/>
          <ac:spMkLst>
            <pc:docMk/>
            <pc:sldMk cId="0" sldId="261"/>
            <ac:spMk id="3074" creationId="{36F5C902-543F-4067-86A7-22FDA2541838}"/>
          </ac:spMkLst>
        </pc:spChg>
        <pc:spChg chg="mod">
          <ac:chgData name="Jennie Nilson" userId="02ea68d6-d28d-47fb-89ef-0184deb54ac5" providerId="ADAL" clId="{B65D6562-CBB2-4DA8-A86E-DF13BFD39DEB}" dt="2021-12-05T01:22:06.314" v="347" actId="113"/>
          <ac:spMkLst>
            <pc:docMk/>
            <pc:sldMk cId="0" sldId="261"/>
            <ac:spMk id="3076" creationId="{15FA6FAA-555E-42EF-9B27-58A2545DA7FB}"/>
          </ac:spMkLst>
        </pc:spChg>
        <pc:picChg chg="mod">
          <ac:chgData name="Jennie Nilson" userId="02ea68d6-d28d-47fb-89ef-0184deb54ac5" providerId="ADAL" clId="{B65D6562-CBB2-4DA8-A86E-DF13BFD39DEB}" dt="2021-12-05T01:24:03.152" v="366" actId="14100"/>
          <ac:picMkLst>
            <pc:docMk/>
            <pc:sldMk cId="0" sldId="261"/>
            <ac:picMk id="3075" creationId="{A5C6CFE7-A42A-4A7C-AFEB-87656AD3CC9F}"/>
          </ac:picMkLst>
        </pc:picChg>
      </pc:sldChg>
      <pc:sldChg chg="del">
        <pc:chgData name="Jennie Nilson" userId="02ea68d6-d28d-47fb-89ef-0184deb54ac5" providerId="ADAL" clId="{B65D6562-CBB2-4DA8-A86E-DF13BFD39DEB}" dt="2021-12-05T01:09:22.433" v="190" actId="2696"/>
        <pc:sldMkLst>
          <pc:docMk/>
          <pc:sldMk cId="0" sldId="262"/>
        </pc:sldMkLst>
      </pc:sldChg>
      <pc:sldChg chg="addSp delSp modSp mod">
        <pc:chgData name="Jennie Nilson" userId="02ea68d6-d28d-47fb-89ef-0184deb54ac5" providerId="ADAL" clId="{B65D6562-CBB2-4DA8-A86E-DF13BFD39DEB}" dt="2021-12-05T01:20:58.155" v="338" actId="1076"/>
        <pc:sldMkLst>
          <pc:docMk/>
          <pc:sldMk cId="0" sldId="263"/>
        </pc:sldMkLst>
        <pc:spChg chg="add mod">
          <ac:chgData name="Jennie Nilson" userId="02ea68d6-d28d-47fb-89ef-0184deb54ac5" providerId="ADAL" clId="{B65D6562-CBB2-4DA8-A86E-DF13BFD39DEB}" dt="2021-12-05T01:20:58.155" v="338" actId="1076"/>
          <ac:spMkLst>
            <pc:docMk/>
            <pc:sldMk cId="0" sldId="263"/>
            <ac:spMk id="2" creationId="{86C1B25B-196E-4B16-96CD-734645576F94}"/>
          </ac:spMkLst>
        </pc:spChg>
        <pc:spChg chg="mod">
          <ac:chgData name="Jennie Nilson" userId="02ea68d6-d28d-47fb-89ef-0184deb54ac5" providerId="ADAL" clId="{B65D6562-CBB2-4DA8-A86E-DF13BFD39DEB}" dt="2021-12-05T01:20:54.185" v="337" actId="1076"/>
          <ac:spMkLst>
            <pc:docMk/>
            <pc:sldMk cId="0" sldId="263"/>
            <ac:spMk id="7170" creationId="{7F231D2B-A8C8-4B97-B1F5-AB95A7975963}"/>
          </ac:spMkLst>
        </pc:spChg>
        <pc:picChg chg="add mod">
          <ac:chgData name="Jennie Nilson" userId="02ea68d6-d28d-47fb-89ef-0184deb54ac5" providerId="ADAL" clId="{B65D6562-CBB2-4DA8-A86E-DF13BFD39DEB}" dt="2021-12-05T01:09:14.419" v="189" actId="14100"/>
          <ac:picMkLst>
            <pc:docMk/>
            <pc:sldMk cId="0" sldId="263"/>
            <ac:picMk id="6" creationId="{EEBEB85F-19C2-40C1-A33C-E143D7C86226}"/>
          </ac:picMkLst>
        </pc:picChg>
        <pc:picChg chg="add del">
          <ac:chgData name="Jennie Nilson" userId="02ea68d6-d28d-47fb-89ef-0184deb54ac5" providerId="ADAL" clId="{B65D6562-CBB2-4DA8-A86E-DF13BFD39DEB}" dt="2021-12-05T01:12:53.997" v="228" actId="478"/>
          <ac:picMkLst>
            <pc:docMk/>
            <pc:sldMk cId="0" sldId="263"/>
            <ac:picMk id="1026" creationId="{77D0574C-AA74-48A4-AC52-90479A761194}"/>
          </ac:picMkLst>
        </pc:picChg>
        <pc:picChg chg="add mod">
          <ac:chgData name="Jennie Nilson" userId="02ea68d6-d28d-47fb-89ef-0184deb54ac5" providerId="ADAL" clId="{B65D6562-CBB2-4DA8-A86E-DF13BFD39DEB}" dt="2021-12-05T01:13:07.276" v="232" actId="14100"/>
          <ac:picMkLst>
            <pc:docMk/>
            <pc:sldMk cId="0" sldId="263"/>
            <ac:picMk id="1028" creationId="{E9572EFA-A5B4-4FEC-AB0F-6A3B400A9CA0}"/>
          </ac:picMkLst>
        </pc:picChg>
        <pc:picChg chg="add mod">
          <ac:chgData name="Jennie Nilson" userId="02ea68d6-d28d-47fb-89ef-0184deb54ac5" providerId="ADAL" clId="{B65D6562-CBB2-4DA8-A86E-DF13BFD39DEB}" dt="2021-12-05T01:13:43.721" v="237" actId="1076"/>
          <ac:picMkLst>
            <pc:docMk/>
            <pc:sldMk cId="0" sldId="263"/>
            <ac:picMk id="1030" creationId="{C0D9E58B-ED91-406A-865D-C45C602F6253}"/>
          </ac:picMkLst>
        </pc:picChg>
        <pc:picChg chg="mod">
          <ac:chgData name="Jennie Nilson" userId="02ea68d6-d28d-47fb-89ef-0184deb54ac5" providerId="ADAL" clId="{B65D6562-CBB2-4DA8-A86E-DF13BFD39DEB}" dt="2021-12-05T01:09:08.495" v="187" actId="14100"/>
          <ac:picMkLst>
            <pc:docMk/>
            <pc:sldMk cId="0" sldId="263"/>
            <ac:picMk id="7171" creationId="{DA677799-2851-4B81-8920-93231C7DC256}"/>
          </ac:picMkLst>
        </pc:picChg>
        <pc:picChg chg="del mod">
          <ac:chgData name="Jennie Nilson" userId="02ea68d6-d28d-47fb-89ef-0184deb54ac5" providerId="ADAL" clId="{B65D6562-CBB2-4DA8-A86E-DF13BFD39DEB}" dt="2021-12-05T01:13:34.258" v="233" actId="478"/>
          <ac:picMkLst>
            <pc:docMk/>
            <pc:sldMk cId="0" sldId="263"/>
            <ac:picMk id="7172" creationId="{CC429451-1EC6-4CB9-A4C6-42D85BBE373E}"/>
          </ac:picMkLst>
        </pc:picChg>
        <pc:picChg chg="del mod">
          <ac:chgData name="Jennie Nilson" userId="02ea68d6-d28d-47fb-89ef-0184deb54ac5" providerId="ADAL" clId="{B65D6562-CBB2-4DA8-A86E-DF13BFD39DEB}" dt="2021-12-05T01:12:53.997" v="228" actId="478"/>
          <ac:picMkLst>
            <pc:docMk/>
            <pc:sldMk cId="0" sldId="263"/>
            <ac:picMk id="7173" creationId="{491CB517-33C5-4F75-A451-0B50558F0505}"/>
          </ac:picMkLst>
        </pc:picChg>
      </pc:sldChg>
      <pc:sldChg chg="delSp modSp mod">
        <pc:chgData name="Jennie Nilson" userId="02ea68d6-d28d-47fb-89ef-0184deb54ac5" providerId="ADAL" clId="{B65D6562-CBB2-4DA8-A86E-DF13BFD39DEB}" dt="2021-12-05T01:27:42.667" v="385" actId="1076"/>
        <pc:sldMkLst>
          <pc:docMk/>
          <pc:sldMk cId="0" sldId="264"/>
        </pc:sldMkLst>
        <pc:spChg chg="del">
          <ac:chgData name="Jennie Nilson" userId="02ea68d6-d28d-47fb-89ef-0184deb54ac5" providerId="ADAL" clId="{B65D6562-CBB2-4DA8-A86E-DF13BFD39DEB}" dt="2021-12-05T01:07:17.350" v="176" actId="478"/>
          <ac:spMkLst>
            <pc:docMk/>
            <pc:sldMk cId="0" sldId="264"/>
            <ac:spMk id="4099" creationId="{4C0CA970-9673-43CE-8AAC-8DAFFA7C5889}"/>
          </ac:spMkLst>
        </pc:spChg>
        <pc:spChg chg="mod">
          <ac:chgData name="Jennie Nilson" userId="02ea68d6-d28d-47fb-89ef-0184deb54ac5" providerId="ADAL" clId="{B65D6562-CBB2-4DA8-A86E-DF13BFD39DEB}" dt="2021-12-05T01:26:26.674" v="384" actId="20577"/>
          <ac:spMkLst>
            <pc:docMk/>
            <pc:sldMk cId="0" sldId="264"/>
            <ac:spMk id="4100" creationId="{4C2D9907-A077-4B95-BDC1-5A307450F10E}"/>
          </ac:spMkLst>
        </pc:spChg>
        <pc:spChg chg="mod">
          <ac:chgData name="Jennie Nilson" userId="02ea68d6-d28d-47fb-89ef-0184deb54ac5" providerId="ADAL" clId="{B65D6562-CBB2-4DA8-A86E-DF13BFD39DEB}" dt="2021-12-05T01:21:42.709" v="344" actId="113"/>
          <ac:spMkLst>
            <pc:docMk/>
            <pc:sldMk cId="0" sldId="264"/>
            <ac:spMk id="4101" creationId="{6ED3A489-06DF-4873-B4E9-A696E9B11498}"/>
          </ac:spMkLst>
        </pc:spChg>
        <pc:picChg chg="mod">
          <ac:chgData name="Jennie Nilson" userId="02ea68d6-d28d-47fb-89ef-0184deb54ac5" providerId="ADAL" clId="{B65D6562-CBB2-4DA8-A86E-DF13BFD39DEB}" dt="2021-12-05T01:27:42.667" v="385" actId="1076"/>
          <ac:picMkLst>
            <pc:docMk/>
            <pc:sldMk cId="0" sldId="264"/>
            <ac:picMk id="4098" creationId="{8F9F136C-5D06-4305-9001-B17282B197A7}"/>
          </ac:picMkLst>
        </pc:picChg>
      </pc:sldChg>
      <pc:sldChg chg="addSp delSp modSp mod">
        <pc:chgData name="Jennie Nilson" userId="02ea68d6-d28d-47fb-89ef-0184deb54ac5" providerId="ADAL" clId="{B65D6562-CBB2-4DA8-A86E-DF13BFD39DEB}" dt="2021-12-05T01:21:53.898" v="345" actId="113"/>
        <pc:sldMkLst>
          <pc:docMk/>
          <pc:sldMk cId="0" sldId="265"/>
        </pc:sldMkLst>
        <pc:spChg chg="mod">
          <ac:chgData name="Jennie Nilson" userId="02ea68d6-d28d-47fb-89ef-0184deb54ac5" providerId="ADAL" clId="{B65D6562-CBB2-4DA8-A86E-DF13BFD39DEB}" dt="2021-12-05T01:21:53.898" v="345" actId="113"/>
          <ac:spMkLst>
            <pc:docMk/>
            <pc:sldMk cId="0" sldId="265"/>
            <ac:spMk id="3" creationId="{E883DCCF-AAEE-4072-BCAD-C71B6B402D3C}"/>
          </ac:spMkLst>
        </pc:spChg>
        <pc:spChg chg="mod">
          <ac:chgData name="Jennie Nilson" userId="02ea68d6-d28d-47fb-89ef-0184deb54ac5" providerId="ADAL" clId="{B65D6562-CBB2-4DA8-A86E-DF13BFD39DEB}" dt="2021-12-05T01:16:47.682" v="273" actId="20577"/>
          <ac:spMkLst>
            <pc:docMk/>
            <pc:sldMk cId="0" sldId="265"/>
            <ac:spMk id="5122" creationId="{3AC354EF-F7F4-4522-8910-701B0DFA9F5B}"/>
          </ac:spMkLst>
        </pc:spChg>
        <pc:picChg chg="add mod">
          <ac:chgData name="Jennie Nilson" userId="02ea68d6-d28d-47fb-89ef-0184deb54ac5" providerId="ADAL" clId="{B65D6562-CBB2-4DA8-A86E-DF13BFD39DEB}" dt="2021-12-05T01:16:34.210" v="265" actId="1076"/>
          <ac:picMkLst>
            <pc:docMk/>
            <pc:sldMk cId="0" sldId="265"/>
            <ac:picMk id="2050" creationId="{2719643F-4315-48BF-8CEA-F63D1759DE35}"/>
          </ac:picMkLst>
        </pc:picChg>
        <pc:picChg chg="del mod">
          <ac:chgData name="Jennie Nilson" userId="02ea68d6-d28d-47fb-89ef-0184deb54ac5" providerId="ADAL" clId="{B65D6562-CBB2-4DA8-A86E-DF13BFD39DEB}" dt="2021-12-05T01:14:28.125" v="238" actId="478"/>
          <ac:picMkLst>
            <pc:docMk/>
            <pc:sldMk cId="0" sldId="265"/>
            <ac:picMk id="5124" creationId="{222C9617-DEE4-4599-86C9-C0B6C010151D}"/>
          </ac:picMkLst>
        </pc:picChg>
      </pc:sldChg>
      <pc:sldChg chg="addSp delSp modSp add mod">
        <pc:chgData name="Jennie Nilson" userId="02ea68d6-d28d-47fb-89ef-0184deb54ac5" providerId="ADAL" clId="{B65D6562-CBB2-4DA8-A86E-DF13BFD39DEB}" dt="2021-12-05T01:35:59.841" v="500" actId="255"/>
        <pc:sldMkLst>
          <pc:docMk/>
          <pc:sldMk cId="2698568241" sldId="266"/>
        </pc:sldMkLst>
        <pc:spChg chg="mod">
          <ac:chgData name="Jennie Nilson" userId="02ea68d6-d28d-47fb-89ef-0184deb54ac5" providerId="ADAL" clId="{B65D6562-CBB2-4DA8-A86E-DF13BFD39DEB}" dt="2021-12-05T01:35:59.841" v="500" actId="255"/>
          <ac:spMkLst>
            <pc:docMk/>
            <pc:sldMk cId="2698568241" sldId="266"/>
            <ac:spMk id="4100" creationId="{4C2D9907-A077-4B95-BDC1-5A307450F10E}"/>
          </ac:spMkLst>
        </pc:spChg>
        <pc:spChg chg="mod">
          <ac:chgData name="Jennie Nilson" userId="02ea68d6-d28d-47fb-89ef-0184deb54ac5" providerId="ADAL" clId="{B65D6562-CBB2-4DA8-A86E-DF13BFD39DEB}" dt="2021-12-05T01:29:53.065" v="400" actId="1076"/>
          <ac:spMkLst>
            <pc:docMk/>
            <pc:sldMk cId="2698568241" sldId="266"/>
            <ac:spMk id="4101" creationId="{6ED3A489-06DF-4873-B4E9-A696E9B11498}"/>
          </ac:spMkLst>
        </pc:spChg>
        <pc:picChg chg="add mod">
          <ac:chgData name="Jennie Nilson" userId="02ea68d6-d28d-47fb-89ef-0184deb54ac5" providerId="ADAL" clId="{B65D6562-CBB2-4DA8-A86E-DF13BFD39DEB}" dt="2021-12-05T01:35:52.406" v="499" actId="1076"/>
          <ac:picMkLst>
            <pc:docMk/>
            <pc:sldMk cId="2698568241" sldId="266"/>
            <ac:picMk id="3074" creationId="{0950E17A-331F-40E8-B6FC-45356607C58E}"/>
          </ac:picMkLst>
        </pc:picChg>
        <pc:picChg chg="del">
          <ac:chgData name="Jennie Nilson" userId="02ea68d6-d28d-47fb-89ef-0184deb54ac5" providerId="ADAL" clId="{B65D6562-CBB2-4DA8-A86E-DF13BFD39DEB}" dt="2021-12-05T01:30:31.320" v="490" actId="478"/>
          <ac:picMkLst>
            <pc:docMk/>
            <pc:sldMk cId="2698568241" sldId="266"/>
            <ac:picMk id="4098" creationId="{8F9F136C-5D06-4305-9001-B17282B197A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17125-F642-44E8-B936-409CE82C7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3C6E6-4A36-4DBE-B49A-BF4C4D6CA22A}" type="datetimeFigureOut">
              <a:rPr lang="en-GB"/>
              <a:pPr>
                <a:defRPr/>
              </a:pPr>
              <a:t>04/12/2021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9B142-B683-4374-96B5-C82E91096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8D5FD-2068-4E09-AEFB-16C75DDC4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EE5E9-C837-4CE3-AFFF-454976BA8B5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6445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F25D7-632B-4475-A6A7-BBB07307E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77C6B-5CB9-409A-8965-18CAB8838E71}" type="datetimeFigureOut">
              <a:rPr lang="en-GB"/>
              <a:pPr>
                <a:defRPr/>
              </a:pPr>
              <a:t>04/12/2021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31BA3-8121-4C72-8C39-24EB8532B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B6D31-2729-494E-9FD5-7A4B94528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261C6-5651-40C5-A031-CFC3603505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0337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F6D61-D984-4994-8004-5088A673B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7E13B-C17C-48E9-BA85-D107941F227E}" type="datetimeFigureOut">
              <a:rPr lang="en-GB"/>
              <a:pPr>
                <a:defRPr/>
              </a:pPr>
              <a:t>04/12/2021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393CD-6ECB-41B1-9FF3-EBD91A25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F1D9E-C072-4677-BEAA-C904D0F61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11B61-E1AD-419E-9596-F86E13F8721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327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785B2-C264-44BC-AA52-4FB882956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E1605-A5EA-4043-BB3C-C726A08B40FE}" type="datetimeFigureOut">
              <a:rPr lang="en-GB"/>
              <a:pPr>
                <a:defRPr/>
              </a:pPr>
              <a:t>04/12/2021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F6000-9D8C-4EBF-91EA-BF04170E9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FD009-61B6-4063-8304-73608826A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A7E26-2466-4F01-B08C-1E5F669BE9D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0209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9B5A6-09C9-4857-8B9D-03CF3E218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F611D-56F8-4513-A761-4D70754F78FB}" type="datetimeFigureOut">
              <a:rPr lang="en-GB"/>
              <a:pPr>
                <a:defRPr/>
              </a:pPr>
              <a:t>04/12/2021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FA6F8-8BD2-4378-BB1F-F081A5B1A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EA5FC-1659-4A2C-B867-DC6F1CAED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F0351-2D3B-41FE-A094-38E6A1F9E0C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005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EF30C78-303A-4F42-A5C0-152A67221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22A81-B043-40CF-B4BC-9263FB098CCB}" type="datetimeFigureOut">
              <a:rPr lang="en-GB"/>
              <a:pPr>
                <a:defRPr/>
              </a:pPr>
              <a:t>04/12/2021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810F44-7703-4F99-BBBA-549A37E71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40A258-8A5E-42A1-977E-1DC9D76A7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A3DB3-5F5C-4F50-BE4D-73CA495789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2592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278DC7D-D7BD-4615-9174-0E82FA6B3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5A3CB-355D-4CC5-90E9-C86F2F52F508}" type="datetimeFigureOut">
              <a:rPr lang="en-GB"/>
              <a:pPr>
                <a:defRPr/>
              </a:pPr>
              <a:t>04/12/2021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D45B075-ED35-44BF-8CCB-C7CE99914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2C844AA-5899-49D7-B7C4-8224600C6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15BEC-9A04-4E35-9197-DC77E52561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25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568DF71-18D1-44B9-81FE-969CF0FB6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4E389-347B-4BBB-816D-AC4E018CF481}" type="datetimeFigureOut">
              <a:rPr lang="en-GB"/>
              <a:pPr>
                <a:defRPr/>
              </a:pPr>
              <a:t>04/12/2021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49802E3-6DB1-418E-B534-ADE9B5CDC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34A4DB7-E49E-4356-A082-36DDF3B9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42480-1AE9-477E-9C96-2D01D4559D6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1784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0453AA6-5F7F-4E73-9FBC-5908D5681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84567-96B1-4EF3-A8EE-71C0503EBB44}" type="datetimeFigureOut">
              <a:rPr lang="en-GB"/>
              <a:pPr>
                <a:defRPr/>
              </a:pPr>
              <a:t>04/12/2021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95A6F06-591D-493C-815F-843093F49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392B01-2F3A-4EF0-9B9E-DB0EC1A4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A83F6-80E6-477A-90C9-0EDF362B7C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9638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C653B9-328B-4A0C-9146-C9C26EF7E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C8867-1163-4283-A2FF-B267F6AAFC1B}" type="datetimeFigureOut">
              <a:rPr lang="en-GB"/>
              <a:pPr>
                <a:defRPr/>
              </a:pPr>
              <a:t>04/12/2021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ED6E7F2-9F95-4C4A-A3AF-170CB6932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C87274-7BCF-401D-B73D-03AF60FBF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1FF04-A84F-4BC3-9C32-7D3134B490D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40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1059D1D-63AD-4580-8A35-F4703D98A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278EC-F60A-4DDF-8EB3-AC96FEDC744C}" type="datetimeFigureOut">
              <a:rPr lang="en-GB"/>
              <a:pPr>
                <a:defRPr/>
              </a:pPr>
              <a:t>04/12/2021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CCA61F-E494-4DCC-B3CE-2DE1931EC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8EEC6A-4BC7-43F4-8B49-4A6713EBF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ED91F-9605-47D5-A3DB-C2D4D04A0C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614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F581254-8EA4-4A0C-80AD-586F11592E0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6E4AC29-0465-4BDC-A6B7-5A7E4E0609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71313-8AAB-4146-A989-37AF46B862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D4A799-8D8F-4517-A2EC-E345EFDEAF84}" type="datetimeFigureOut">
              <a:rPr lang="en-GB"/>
              <a:pPr>
                <a:defRPr/>
              </a:pPr>
              <a:t>04/12/2021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98ED3-732F-459C-AF92-E2654885E0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0E056-0EAD-46F6-A680-85E0B23727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EF170D7-4E7A-4520-9290-17D21C7D77A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4">
            <a:extLst>
              <a:ext uri="{FF2B5EF4-FFF2-40B4-BE49-F238E27FC236}">
                <a16:creationId xmlns:a16="http://schemas.microsoft.com/office/drawing/2014/main" id="{E100EBF3-7B60-4340-A9A3-B684579DE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984" y="-27709"/>
            <a:ext cx="4608512" cy="65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Did you know?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Before 1837, England didn’t have Christmas trees, send Christmas cards nor decorate their homes at Christmas time!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Queen Victoria’s husband, Albert, brought these traditions with him from Germany! 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031059AB-45E3-49A2-9BA7-E824A473C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99" y="980728"/>
            <a:ext cx="3900106" cy="513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>
            <a:extLst>
              <a:ext uri="{FF2B5EF4-FFF2-40B4-BE49-F238E27FC236}">
                <a16:creationId xmlns:a16="http://schemas.microsoft.com/office/drawing/2014/main" id="{36F5C902-543F-4067-86A7-22FDA2541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93309"/>
            <a:ext cx="8964612" cy="530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Christmas celebrations in Germany begin on December 6</a:t>
            </a:r>
            <a:r>
              <a:rPr lang="en-GB" altLang="en-US" sz="2800" b="1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th,</a:t>
            </a:r>
            <a:r>
              <a:rPr lang="en-GB" alt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Nikolaustag</a:t>
            </a:r>
            <a:r>
              <a:rPr lang="en-GB" alt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(St. Nicholas day). Children leave a shoe or boot outside the door the night before and the next morning find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presents (if you were good) or 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stick (if you were bad)!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GB" altLang="en-US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GB" altLang="en-US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GB" altLang="en-US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5" name="Picture 2">
            <a:extLst>
              <a:ext uri="{FF2B5EF4-FFF2-40B4-BE49-F238E27FC236}">
                <a16:creationId xmlns:a16="http://schemas.microsoft.com/office/drawing/2014/main" id="{A5C6CFE7-A42A-4A7C-AFEB-87656AD3C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992" y="3573016"/>
            <a:ext cx="3337008" cy="33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3">
            <a:extLst>
              <a:ext uri="{FF2B5EF4-FFF2-40B4-BE49-F238E27FC236}">
                <a16:creationId xmlns:a16="http://schemas.microsoft.com/office/drawing/2014/main" id="{15FA6FAA-555E-42EF-9B27-58A2545DA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88913"/>
            <a:ext cx="402866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5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Nikolaustag</a:t>
            </a:r>
            <a:endParaRPr lang="en-GB" altLang="en-US" sz="5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>
            <a:extLst>
              <a:ext uri="{FF2B5EF4-FFF2-40B4-BE49-F238E27FC236}">
                <a16:creationId xmlns:a16="http://schemas.microsoft.com/office/drawing/2014/main" id="{8F9F136C-5D06-4305-9001-B17282B19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587238"/>
            <a:ext cx="4316140" cy="340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1">
            <a:extLst>
              <a:ext uri="{FF2B5EF4-FFF2-40B4-BE49-F238E27FC236}">
                <a16:creationId xmlns:a16="http://schemas.microsoft.com/office/drawing/2014/main" id="{4C2D9907-A077-4B95-BDC1-5A307450F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8964613" cy="260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In parts of Germany, people believe that the Christ Child sends a messenger on Christmas Eve. He appears as an angel in a white robe and crown, bearing gifts. </a:t>
            </a:r>
          </a:p>
        </p:txBody>
      </p:sp>
      <p:sp>
        <p:nvSpPr>
          <p:cNvPr id="4101" name="TextBox 5">
            <a:extLst>
              <a:ext uri="{FF2B5EF4-FFF2-40B4-BE49-F238E27FC236}">
                <a16:creationId xmlns:a16="http://schemas.microsoft.com/office/drawing/2014/main" id="{6ED3A489-06DF-4873-B4E9-A696E9B11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88913"/>
            <a:ext cx="352901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5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Christkind</a:t>
            </a:r>
            <a:endParaRPr lang="en-GB" altLang="en-US" sz="5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">
            <a:extLst>
              <a:ext uri="{FF2B5EF4-FFF2-40B4-BE49-F238E27FC236}">
                <a16:creationId xmlns:a16="http://schemas.microsoft.com/office/drawing/2014/main" id="{4C2D9907-A077-4B95-BDC1-5A307450F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8964613" cy="24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In other parts of Germany, “Christmas Man,” or Santa Claus brings presents on Christmas Eve.</a:t>
            </a:r>
          </a:p>
        </p:txBody>
      </p:sp>
      <p:sp>
        <p:nvSpPr>
          <p:cNvPr id="4101" name="TextBox 5">
            <a:extLst>
              <a:ext uri="{FF2B5EF4-FFF2-40B4-BE49-F238E27FC236}">
                <a16:creationId xmlns:a16="http://schemas.microsoft.com/office/drawing/2014/main" id="{6ED3A489-06DF-4873-B4E9-A696E9B11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1274" y="185492"/>
            <a:ext cx="530145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5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Weinachtsmann</a:t>
            </a:r>
            <a:endParaRPr lang="en-GB" altLang="en-US" sz="5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Weihnachten: Deutsch lernen mit Untertiteln - Eine Geschichte für Kinder  &quot;BookBox.com&quot; - YouTube">
            <a:extLst>
              <a:ext uri="{FF2B5EF4-FFF2-40B4-BE49-F238E27FC236}">
                <a16:creationId xmlns:a16="http://schemas.microsoft.com/office/drawing/2014/main" id="{0950E17A-331F-40E8-B6FC-45356607C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18" y="3790731"/>
            <a:ext cx="514342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568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3AC354EF-F7F4-4522-8910-701B0DFA9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04813"/>
            <a:ext cx="7993062" cy="306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GB" altLang="en-US" sz="200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Households in Germany set out advent wreaths of Holly with four red candles in the </a:t>
            </a:r>
            <a:r>
              <a:rPr lang="en-GB" altLang="en-US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center</a:t>
            </a:r>
            <a:r>
              <a:rPr lang="en-GB" alt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. They light one candle each Sunday and the last one on Christmas Eve.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83DCCF-AAEE-4072-BCAD-C71B6B402D3C}"/>
              </a:ext>
            </a:extLst>
          </p:cNvPr>
          <p:cNvSpPr txBox="1"/>
          <p:nvPr/>
        </p:nvSpPr>
        <p:spPr>
          <a:xfrm>
            <a:off x="1547813" y="0"/>
            <a:ext cx="58592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Das </a:t>
            </a:r>
            <a:r>
              <a:rPr lang="en-GB" sz="5400" b="1" dirty="0" err="1">
                <a:solidFill>
                  <a:schemeClr val="bg1"/>
                </a:solidFill>
                <a:latin typeface="Comic Sans MS" pitchFamily="66" charset="0"/>
                <a:cs typeface="+mn-cs"/>
              </a:rPr>
              <a:t>Adventkranz</a:t>
            </a:r>
            <a:endParaRPr lang="en-GB" sz="5400" b="1" dirty="0">
              <a:solidFill>
                <a:schemeClr val="bg1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2050" name="Picture 2" descr="How to Make a German Advent Wreath - YouTube">
            <a:extLst>
              <a:ext uri="{FF2B5EF4-FFF2-40B4-BE49-F238E27FC236}">
                <a16:creationId xmlns:a16="http://schemas.microsoft.com/office/drawing/2014/main" id="{2719643F-4315-48BF-8CEA-F63D1759D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025" y="3472641"/>
            <a:ext cx="5939588" cy="332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>
            <a:extLst>
              <a:ext uri="{FF2B5EF4-FFF2-40B4-BE49-F238E27FC236}">
                <a16:creationId xmlns:a16="http://schemas.microsoft.com/office/drawing/2014/main" id="{7F231D2B-A8C8-4B97-B1F5-AB95A7975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537" y="2449084"/>
            <a:ext cx="8638416" cy="195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Each German town has a Christmas market where festive foods and drink, decorations and presents are sold. They are world famous!</a:t>
            </a:r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id="{DA677799-2851-4B81-8920-93231C7DC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076358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EBEB85F-19C2-40C1-A33C-E143D7C86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516" y="4685615"/>
            <a:ext cx="3445484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hristmas Markets in Germany - 2022 Travel Recommendations | Tours, Trips &amp;  Tickets | Viator">
            <a:extLst>
              <a:ext uri="{FF2B5EF4-FFF2-40B4-BE49-F238E27FC236}">
                <a16:creationId xmlns:a16="http://schemas.microsoft.com/office/drawing/2014/main" id="{E9572EFA-A5B4-4FEC-AB0F-6A3B400A9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" y="4668788"/>
            <a:ext cx="3264915" cy="217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se are the best German Christmas markets you need to visit">
            <a:extLst>
              <a:ext uri="{FF2B5EF4-FFF2-40B4-BE49-F238E27FC236}">
                <a16:creationId xmlns:a16="http://schemas.microsoft.com/office/drawing/2014/main" id="{C0D9E58B-ED91-406A-865D-C45C602F6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22" y="24378"/>
            <a:ext cx="3096903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C1B25B-196E-4B16-96CD-734645576F94}"/>
              </a:ext>
            </a:extLst>
          </p:cNvPr>
          <p:cNvSpPr txBox="1"/>
          <p:nvPr/>
        </p:nvSpPr>
        <p:spPr>
          <a:xfrm>
            <a:off x="2267744" y="1977204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Weinachtsmarkt</a:t>
            </a:r>
            <a:endParaRPr lang="en-US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200</Words>
  <Application>Microsoft Office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Roisin</dc:creator>
  <cp:lastModifiedBy>Jennie Nilson</cp:lastModifiedBy>
  <cp:revision>13</cp:revision>
  <dcterms:created xsi:type="dcterms:W3CDTF">2011-11-22T23:01:10Z</dcterms:created>
  <dcterms:modified xsi:type="dcterms:W3CDTF">2021-12-05T01:36:10Z</dcterms:modified>
</cp:coreProperties>
</file>